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83" r:id="rId2"/>
    <p:sldId id="284" r:id="rId3"/>
    <p:sldId id="285" r:id="rId4"/>
    <p:sldId id="286" r:id="rId5"/>
    <p:sldId id="287" r:id="rId6"/>
    <p:sldId id="288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81" r:id="rId24"/>
    <p:sldId id="275" r:id="rId25"/>
    <p:sldId id="276" r:id="rId26"/>
    <p:sldId id="277" r:id="rId27"/>
    <p:sldId id="282" r:id="rId28"/>
    <p:sldId id="278" r:id="rId29"/>
    <p:sldId id="27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70AB8-6F1B-46E4-9D3D-B87798394431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A5596-B39A-401D-AF32-4C38F83E513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A5596-B39A-401D-AF32-4C38F83E5136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lintojohn619@yahoo.in" TargetMode="External"/><Relationship Id="rId2" Type="http://schemas.openxmlformats.org/officeDocument/2006/relationships/hyperlink" Target="mailto:lintojohn619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2400"/>
            <a:ext cx="4876800" cy="6400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6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152400"/>
            <a:ext cx="5943600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304800"/>
            <a:ext cx="5143500" cy="6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6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304800"/>
            <a:ext cx="5143500" cy="6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7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152400"/>
            <a:ext cx="5143500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7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7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7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00_05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0250" y="150000"/>
            <a:ext cx="5143500" cy="64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8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8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8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8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8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Add some images as a proof of your visit 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Add a conclusion to your project 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hlinkClick r:id="rId2"/>
              </a:rPr>
              <a:t>lintojohn619@gmail.com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lintojohn619@yahoo.in</a:t>
            </a:r>
            <a:endParaRPr lang="en-US" sz="4800" dirty="0" smtClean="0"/>
          </a:p>
          <a:p>
            <a:r>
              <a:rPr lang="en-US" sz="4800" dirty="0" smtClean="0"/>
              <a:t>lintojohn619@rediffmail.in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52400"/>
            <a:ext cx="5143500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228600"/>
            <a:ext cx="5143500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Add an introduction according to your project 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 smtClean="0"/>
              <a:t>      </a:t>
            </a:r>
            <a:br>
              <a:rPr lang="en-US" sz="8000" dirty="0" smtClean="0"/>
            </a:br>
            <a:r>
              <a:rPr lang="en-US" sz="8000" dirty="0" smtClean="0"/>
              <a:t>  </a:t>
            </a:r>
            <a:br>
              <a:rPr lang="en-US" sz="8000" dirty="0" smtClean="0"/>
            </a:br>
            <a:r>
              <a:rPr lang="en-US" sz="8000" dirty="0" smtClean="0"/>
              <a:t>    FIELD VISIT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COMPANY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8000" dirty="0" smtClean="0"/>
              <a:t>      </a:t>
            </a:r>
          </a:p>
          <a:p>
            <a:pPr>
              <a:buNone/>
            </a:pPr>
            <a:r>
              <a:rPr lang="en-US" sz="8000" dirty="0" smtClean="0"/>
              <a:t>      </a:t>
            </a:r>
            <a:r>
              <a:rPr lang="en-US" sz="6000" dirty="0" smtClean="0"/>
              <a:t>Hindustan           Newsprint Limited 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152400"/>
            <a:ext cx="5143500" cy="6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6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0250" y="15000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0_056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600"/>
            <a:ext cx="6781800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1164</TotalTime>
  <Words>32</Words>
  <Application>Microsoft Office PowerPoint</Application>
  <PresentationFormat>On-screen Show (4:3)</PresentationFormat>
  <Paragraphs>10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Verve</vt:lpstr>
      <vt:lpstr>Slide 1</vt:lpstr>
      <vt:lpstr>Slide 2</vt:lpstr>
      <vt:lpstr>Slide 3</vt:lpstr>
      <vt:lpstr>Slide 4</vt:lpstr>
      <vt:lpstr>Slide 5</vt:lpstr>
      <vt:lpstr>              FIELD VISIT                COMPANY   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binu</dc:creator>
  <cp:lastModifiedBy>ss</cp:lastModifiedBy>
  <cp:revision>110</cp:revision>
  <dcterms:created xsi:type="dcterms:W3CDTF">2006-08-16T00:00:00Z</dcterms:created>
  <dcterms:modified xsi:type="dcterms:W3CDTF">2021-01-25T14:42:37Z</dcterms:modified>
</cp:coreProperties>
</file>